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9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4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4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3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1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7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3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836C72-B4F6-43D2-8C96-7BC90C3D3E24}" type="datetimeFigureOut">
              <a:rPr lang="en-US" smtClean="0"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639D16C-994A-49B3-AA28-39AFB3681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/>
              <a:t>How To Make A Grapevine Wreath</a:t>
            </a:r>
          </a:p>
        </p:txBody>
      </p:sp>
      <p:pic>
        <p:nvPicPr>
          <p:cNvPr id="4" name="Content Placeholder 3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6670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Soak grapevines overnight</a:t>
            </a:r>
          </a:p>
        </p:txBody>
      </p:sp>
      <p:pic>
        <p:nvPicPr>
          <p:cNvPr id="4098" name="Picture 2" descr="Image result for soaking grapev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019800" cy="4509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Wrap two or three grapevines around form and wrap ends to hold in place</a:t>
            </a:r>
          </a:p>
        </p:txBody>
      </p:sp>
      <p:pic>
        <p:nvPicPr>
          <p:cNvPr id="4" name="Content Placeholder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33" y="2120900"/>
            <a:ext cx="5401733" cy="40513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more grapevines loops to provide bulk to the middle of wreath</a:t>
            </a:r>
          </a:p>
        </p:txBody>
      </p:sp>
      <p:pic>
        <p:nvPicPr>
          <p:cNvPr id="4" name="Content Placeholder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33" y="2120900"/>
            <a:ext cx="5401733" cy="40513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Remove from form and wrap a grapevine around in a spiral to secure loops together</a:t>
            </a:r>
          </a:p>
        </p:txBody>
      </p:sp>
      <p:pic>
        <p:nvPicPr>
          <p:cNvPr id="4" name="Content Placeholder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362200"/>
            <a:ext cx="5684309" cy="42632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more spiral wrapped grapevines</a:t>
            </a:r>
          </a:p>
        </p:txBody>
      </p:sp>
      <p:pic>
        <p:nvPicPr>
          <p:cNvPr id="4" name="Content Placeholder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33" y="2120900"/>
            <a:ext cx="5401733" cy="40513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at finished thickness trim with pruners </a:t>
            </a:r>
          </a:p>
        </p:txBody>
      </p:sp>
      <p:pic>
        <p:nvPicPr>
          <p:cNvPr id="4" name="Content Placeholder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33" y="2120900"/>
            <a:ext cx="5401733" cy="40513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Sell as is or decorate</a:t>
            </a:r>
          </a:p>
        </p:txBody>
      </p:sp>
      <p:pic>
        <p:nvPicPr>
          <p:cNvPr id="4" name="Content Placeholder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33" y="2120900"/>
            <a:ext cx="5401733" cy="4051300"/>
          </a:xfrm>
        </p:spPr>
      </p:pic>
      <p:sp>
        <p:nvSpPr>
          <p:cNvPr id="21506" name="AutoShape 2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items made from grapevines</a:t>
            </a:r>
          </a:p>
        </p:txBody>
      </p:sp>
      <p:pic>
        <p:nvPicPr>
          <p:cNvPr id="19458" name="Picture 2" descr="Image result for soaking grapev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2619375" cy="1743076"/>
          </a:xfrm>
          <a:prstGeom prst="rect">
            <a:avLst/>
          </a:prstGeom>
          <a:noFill/>
        </p:spPr>
      </p:pic>
      <p:pic>
        <p:nvPicPr>
          <p:cNvPr id="19460" name="Picture 4" descr="Image result for soaking grapev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1790700" cy="1714500"/>
          </a:xfrm>
          <a:prstGeom prst="rect">
            <a:avLst/>
          </a:prstGeom>
          <a:noFill/>
        </p:spPr>
      </p:pic>
      <p:pic>
        <p:nvPicPr>
          <p:cNvPr id="19464" name="Picture 8" descr="Image result for soaking grapev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91000"/>
            <a:ext cx="1790700" cy="2390775"/>
          </a:xfrm>
          <a:prstGeom prst="rect">
            <a:avLst/>
          </a:prstGeom>
          <a:noFill/>
        </p:spPr>
      </p:pic>
      <p:pic>
        <p:nvPicPr>
          <p:cNvPr id="19466" name="Picture 10" descr="Image result for grapevines wre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905000"/>
            <a:ext cx="2143125" cy="2143125"/>
          </a:xfrm>
          <a:prstGeom prst="rect">
            <a:avLst/>
          </a:prstGeom>
          <a:noFill/>
        </p:spPr>
      </p:pic>
      <p:pic>
        <p:nvPicPr>
          <p:cNvPr id="19468" name="Picture 12" descr="Image result for grapevines wrea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2143125" cy="2143125"/>
          </a:xfrm>
          <a:prstGeom prst="rect">
            <a:avLst/>
          </a:prstGeom>
          <a:noFill/>
        </p:spPr>
      </p:pic>
      <p:pic>
        <p:nvPicPr>
          <p:cNvPr id="19470" name="Picture 14" descr="Image result for grapevines wrea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2476500" cy="1847851"/>
          </a:xfrm>
          <a:prstGeom prst="rect">
            <a:avLst/>
          </a:prstGeom>
          <a:noFill/>
        </p:spPr>
      </p:pic>
      <p:pic>
        <p:nvPicPr>
          <p:cNvPr id="19472" name="Picture 16" descr="Image result for grapevines wreat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572000"/>
            <a:ext cx="2171700" cy="2105026"/>
          </a:xfrm>
          <a:prstGeom prst="rect">
            <a:avLst/>
          </a:prstGeom>
          <a:noFill/>
        </p:spPr>
      </p:pic>
      <p:sp>
        <p:nvSpPr>
          <p:cNvPr id="19474" name="AutoShape 18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AutoShape 20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AutoShape 22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0" name="AutoShape 24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2" name="AutoShape 26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AutoShape 28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AutoShape 30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AutoShape 32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AutoShape 34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AutoShape 36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AutoShape 38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AutoShape 40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0" name="AutoShape 44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2" name="AutoShape 46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4" name="AutoShape 48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6" name="AutoShape 50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8" name="AutoShape 52" descr="Image result for grapevine bas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510" name="Picture 54" descr="Image result for grapevine bask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1905000"/>
            <a:ext cx="15240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62</TotalTime>
  <Words>72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Rockwell</vt:lpstr>
      <vt:lpstr>Rockwell Condensed</vt:lpstr>
      <vt:lpstr>Wingdings</vt:lpstr>
      <vt:lpstr>Wood Type</vt:lpstr>
      <vt:lpstr>How To Make A Grapevine Wreath</vt:lpstr>
      <vt:lpstr>Soak grapevines overnight</vt:lpstr>
      <vt:lpstr>Wrap two or three grapevines around form and wrap ends to hold in place</vt:lpstr>
      <vt:lpstr>Add more grapevines loops to provide bulk to the middle of wreath</vt:lpstr>
      <vt:lpstr>Remove from form and wrap a grapevine around in a spiral to secure loops together</vt:lpstr>
      <vt:lpstr>Add more spiral wrapped grapevines</vt:lpstr>
      <vt:lpstr>When at finished thickness trim with pruners </vt:lpstr>
      <vt:lpstr>Sell as is or decorate</vt:lpstr>
      <vt:lpstr>More items made from grapevines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Grape Vine Wreath</dc:title>
  <dc:creator>User</dc:creator>
  <cp:lastModifiedBy>Kelly Robinson</cp:lastModifiedBy>
  <cp:revision>14</cp:revision>
  <dcterms:created xsi:type="dcterms:W3CDTF">2016-03-10T06:00:06Z</dcterms:created>
  <dcterms:modified xsi:type="dcterms:W3CDTF">2016-03-25T15:14:43Z</dcterms:modified>
</cp:coreProperties>
</file>