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90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9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15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62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17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2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9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6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12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0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3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Manufacturing the mini grubbing hoe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Making a Jig for Production</a:t>
            </a:r>
          </a:p>
        </p:txBody>
      </p:sp>
    </p:spTree>
    <p:extLst>
      <p:ext uri="{BB962C8B-B14F-4D97-AF65-F5344CB8AC3E}">
        <p14:creationId xmlns:p14="http://schemas.microsoft.com/office/powerpoint/2010/main" val="3769766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fork jig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1799706"/>
            <a:ext cx="4799945" cy="358957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Use a fork bend to make the fork end jig.  </a:t>
            </a:r>
          </a:p>
          <a:p>
            <a:r>
              <a:rPr lang="en-US" dirty="0"/>
              <a:t>Weld small pieces of bar stock to hold fork in place. </a:t>
            </a:r>
          </a:p>
        </p:txBody>
      </p:sp>
      <p:sp>
        <p:nvSpPr>
          <p:cNvPr id="6" name="Right Arrow 5"/>
          <p:cNvSpPr/>
          <p:nvPr/>
        </p:nvSpPr>
        <p:spPr>
          <a:xfrm rot="19548035">
            <a:off x="1710047" y="4572001"/>
            <a:ext cx="1413163" cy="641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2971524">
            <a:off x="4985795" y="4712393"/>
            <a:ext cx="1413163" cy="641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99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Jig for the center fork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Add a third piece to align the center fork for welding.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55158" y="2057399"/>
            <a:ext cx="4677673" cy="349813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710882">
            <a:off x="7493330" y="3360716"/>
            <a:ext cx="1187532" cy="4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57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stop to the jig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2057400"/>
            <a:ext cx="4677672" cy="349813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Add a forth piece to act as a stop for the fork and to center the square tubing for welding.  </a:t>
            </a:r>
          </a:p>
        </p:txBody>
      </p:sp>
      <p:sp>
        <p:nvSpPr>
          <p:cNvPr id="6" name="Right Arrow 5"/>
          <p:cNvSpPr/>
          <p:nvPr/>
        </p:nvSpPr>
        <p:spPr>
          <a:xfrm rot="7862038">
            <a:off x="4203865" y="2343377"/>
            <a:ext cx="1199408" cy="436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14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the pieces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Using the jig to help hold the pieces then tack weld your pieces together.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55158" y="2057399"/>
            <a:ext cx="4677673" cy="349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94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for fit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1965960"/>
            <a:ext cx="4677672" cy="349813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Remove the tool from the jig to check for fit. </a:t>
            </a:r>
          </a:p>
          <a:p>
            <a:r>
              <a:rPr lang="en-US" dirty="0"/>
              <a:t>Make adjustments as needed. </a:t>
            </a:r>
          </a:p>
          <a:p>
            <a:r>
              <a:rPr lang="en-US" dirty="0"/>
              <a:t>Weld your pieces together on both sides. </a:t>
            </a:r>
          </a:p>
        </p:txBody>
      </p:sp>
    </p:spTree>
    <p:extLst>
      <p:ext uri="{BB962C8B-B14F-4D97-AF65-F5344CB8AC3E}">
        <p14:creationId xmlns:p14="http://schemas.microsoft.com/office/powerpoint/2010/main" val="2752530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Clean with a flap disk or die grinder. </a:t>
            </a:r>
          </a:p>
          <a:p>
            <a:r>
              <a:rPr lang="en-US" dirty="0"/>
              <a:t>Prime and paint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0847" y="1965960"/>
            <a:ext cx="4677673" cy="349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77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the handle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2869803"/>
            <a:ext cx="5010031" cy="131031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Cut handle a little longer than the tubing used. </a:t>
            </a:r>
          </a:p>
          <a:p>
            <a:r>
              <a:rPr lang="en-US" dirty="0"/>
              <a:t>Use handsaw to make stopping cuts. </a:t>
            </a:r>
          </a:p>
          <a:p>
            <a:r>
              <a:rPr lang="en-US" dirty="0"/>
              <a:t>Use a knife or chisel to spit the chips off, so the handle will fit into the tubing. </a:t>
            </a:r>
          </a:p>
        </p:txBody>
      </p:sp>
      <p:sp>
        <p:nvSpPr>
          <p:cNvPr id="6" name="Right Arrow 5"/>
          <p:cNvSpPr/>
          <p:nvPr/>
        </p:nvSpPr>
        <p:spPr>
          <a:xfrm rot="19292638">
            <a:off x="4488871" y="4340116"/>
            <a:ext cx="1033154" cy="463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76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the handle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Saw a slit into the end of the handle and cut a wedge to drive in the slit. </a:t>
            </a:r>
          </a:p>
          <a:p>
            <a:r>
              <a:rPr lang="en-US" dirty="0"/>
              <a:t>Fit the handle just as you would put any handle on. </a:t>
            </a:r>
          </a:p>
          <a:p>
            <a:r>
              <a:rPr lang="en-US" dirty="0"/>
              <a:t>Coat handle with a clear finish.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8963" y="1426135"/>
            <a:ext cx="5135193" cy="3407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070" y="4144489"/>
            <a:ext cx="3063939" cy="22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3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29" y="1306795"/>
            <a:ext cx="4937727" cy="3692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735" y="1306794"/>
            <a:ext cx="4850254" cy="362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1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prototype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Making a prototype will help identify problems that can be solved using jigs and templates.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0847" y="1736765"/>
            <a:ext cx="4677673" cy="349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6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template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1799705"/>
            <a:ext cx="4592169" cy="344106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Refine your design and cut a template for the hoe end of the mini grubbing hoe</a:t>
            </a:r>
          </a:p>
        </p:txBody>
      </p:sp>
    </p:spTree>
    <p:extLst>
      <p:ext uri="{BB962C8B-B14F-4D97-AF65-F5344CB8AC3E}">
        <p14:creationId xmlns:p14="http://schemas.microsoft.com/office/powerpoint/2010/main" val="26028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each piece uniform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 the template to draw each piece so they will be cute to a uniform size and shape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55158" y="2057399"/>
            <a:ext cx="4677673" cy="349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4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jig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16710" y="1828801"/>
            <a:ext cx="4364050" cy="32636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Use your template to create a jig to bend your fork ends. </a:t>
            </a:r>
          </a:p>
          <a:p>
            <a:r>
              <a:rPr lang="en-US" dirty="0"/>
              <a:t>Note: this jig will need to be smaller than the template if you want the same size fork as the hoe end.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297379" y="2959164"/>
            <a:ext cx="1255816" cy="570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5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fork 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Calculate how long to cut the pieces to make the ends of the fork even once they are bent.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55158" y="2057399"/>
            <a:ext cx="4677673" cy="349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31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Ready for a vise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2057400"/>
            <a:ext cx="4677672" cy="349813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Attach a flat bar to the bottom of your jig.</a:t>
            </a:r>
          </a:p>
          <a:p>
            <a:r>
              <a:rPr lang="en-US" dirty="0"/>
              <a:t>This allows you to hold the jig in a vise while you are bending or welding.  </a:t>
            </a:r>
          </a:p>
        </p:txBody>
      </p:sp>
    </p:spTree>
    <p:extLst>
      <p:ext uri="{BB962C8B-B14F-4D97-AF65-F5344CB8AC3E}">
        <p14:creationId xmlns:p14="http://schemas.microsoft.com/office/powerpoint/2010/main" val="399650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the forks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 the grinder to sharpen both ends of the fork piece.  </a:t>
            </a:r>
          </a:p>
          <a:p>
            <a:r>
              <a:rPr lang="en-US" dirty="0"/>
              <a:t>Heat the fork piece with the oxy fuel torch and bend the fork.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8177" y="2057399"/>
            <a:ext cx="4680500" cy="3500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603" y="3553692"/>
            <a:ext cx="3171674" cy="237189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3673938">
            <a:off x="6863937" y="2256312"/>
            <a:ext cx="1163782" cy="522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4573446">
            <a:off x="8959735" y="3546267"/>
            <a:ext cx="1163782" cy="522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9776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55</TotalTime>
  <Words>405</Words>
  <Application>Microsoft Office PowerPoint</Application>
  <PresentationFormat>Widescreen</PresentationFormat>
  <Paragraphs>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Corbel</vt:lpstr>
      <vt:lpstr>Basis</vt:lpstr>
      <vt:lpstr>Manufacturing the mini grubbing hoe</vt:lpstr>
      <vt:lpstr>PowerPoint Presentation</vt:lpstr>
      <vt:lpstr>Making a prototype</vt:lpstr>
      <vt:lpstr>Make a template</vt:lpstr>
      <vt:lpstr>Make each piece uniform</vt:lpstr>
      <vt:lpstr>Create a jig</vt:lpstr>
      <vt:lpstr>Calculate fork length</vt:lpstr>
      <vt:lpstr>Ready for a vise</vt:lpstr>
      <vt:lpstr>Prepare the forks</vt:lpstr>
      <vt:lpstr>Making a fork jig</vt:lpstr>
      <vt:lpstr>Jig for the center fork</vt:lpstr>
      <vt:lpstr>Adding a stop to the jig</vt:lpstr>
      <vt:lpstr>Putting the pieces together</vt:lpstr>
      <vt:lpstr>Check for fit</vt:lpstr>
      <vt:lpstr>Finishing</vt:lpstr>
      <vt:lpstr>Fitting the handle</vt:lpstr>
      <vt:lpstr>Finishing the handle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Manufacturing the mini grubbing hoe</dc:title>
  <dc:creator>Kelly Robinson</dc:creator>
  <cp:lastModifiedBy>Kelly Robinson</cp:lastModifiedBy>
  <cp:revision>12</cp:revision>
  <dcterms:created xsi:type="dcterms:W3CDTF">2016-03-07T19:09:31Z</dcterms:created>
  <dcterms:modified xsi:type="dcterms:W3CDTF">2016-03-07T20:05:18Z</dcterms:modified>
</cp:coreProperties>
</file>